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7" r:id="rId3"/>
  </p:sldIdLst>
  <p:sldSz cx="10080625" cy="7559675"/>
  <p:notesSz cx="7099300" cy="10234613"/>
  <p:defaultTextStyle>
    <a:defPPr>
      <a:defRPr lang="en-GB"/>
    </a:defPPr>
    <a:lvl1pPr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0">
          <p15:clr>
            <a:srgbClr val="A4A3A4"/>
          </p15:clr>
        </p15:guide>
        <p15:guide id="2" pos="197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1579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30"/>
        <p:guide pos="197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55650" y="2347913"/>
            <a:ext cx="8569325" cy="1620837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Paper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Author Details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89B8254-201E-ED42-3C66-BC0D867777B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62" b="14193"/>
          <a:stretch/>
        </p:blipFill>
        <p:spPr>
          <a:xfrm>
            <a:off x="3287712" y="258155"/>
            <a:ext cx="3837857" cy="1932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552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31236"/>
            <a:ext cx="9069387" cy="103086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B3BE40-7BC7-4879-A09F-09C207E95F2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xfrm>
            <a:off x="503239" y="7056438"/>
            <a:ext cx="1260474" cy="349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AF715FD-51F5-4081-AFD5-9E101C9978C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D026E44-54AB-407E-9881-CBC16BC76D0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2AFEB5-21B2-47E4-A58C-E996316D1010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3EE6AE7-CF35-400C-A833-CDB0875BAE07}"/>
              </a:ext>
            </a:extLst>
          </p:cNvPr>
          <p:cNvGrpSpPr/>
          <p:nvPr/>
        </p:nvGrpSpPr>
        <p:grpSpPr>
          <a:xfrm>
            <a:off x="503237" y="212672"/>
            <a:ext cx="9162404" cy="244910"/>
            <a:chOff x="503237" y="212672"/>
            <a:chExt cx="9162404" cy="24491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7B198449-BDF1-46E1-BA6D-5B2DDCF22FFB}"/>
                </a:ext>
              </a:extLst>
            </p:cNvPr>
            <p:cNvCxnSpPr/>
            <p:nvPr/>
          </p:nvCxnSpPr>
          <p:spPr bwMode="auto">
            <a:xfrm>
              <a:off x="503238" y="427037"/>
              <a:ext cx="9069387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E9A39F4-7FEF-49ED-91BC-E337088E3641}"/>
                </a:ext>
              </a:extLst>
            </p:cNvPr>
            <p:cNvSpPr txBox="1"/>
            <p:nvPr/>
          </p:nvSpPr>
          <p:spPr>
            <a:xfrm>
              <a:off x="5497512" y="212672"/>
              <a:ext cx="4168129" cy="2354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accent1">
                      <a:lumMod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International Conference on Advanced Science and Engineering </a:t>
              </a:r>
              <a:r>
                <a:rPr lang="en-US" sz="1000" b="1" dirty="0">
                  <a:solidFill>
                    <a:schemeClr val="accent1">
                      <a:lumMod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ICOASE2025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72BF237-A9FD-4FB0-BE48-04E64C20D7C0}"/>
                </a:ext>
              </a:extLst>
            </p:cNvPr>
            <p:cNvCxnSpPr/>
            <p:nvPr/>
          </p:nvCxnSpPr>
          <p:spPr bwMode="auto">
            <a:xfrm>
              <a:off x="503237" y="457582"/>
              <a:ext cx="9069387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" name="Content Placeholder 9">
            <a:extLst>
              <a:ext uri="{FF2B5EF4-FFF2-40B4-BE49-F238E27FC236}">
                <a16:creationId xmlns:a16="http://schemas.microsoft.com/office/drawing/2014/main" id="{DC9F6056-7884-0700-ACCF-8D530D09B8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49287" y="6771173"/>
            <a:ext cx="1144847" cy="722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749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5675" y="504643"/>
            <a:ext cx="2266950" cy="625175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488127"/>
            <a:ext cx="6650037" cy="62682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D532B2-FDEC-4566-9786-EF3034EB383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xfrm>
            <a:off x="503239" y="7056438"/>
            <a:ext cx="1260474" cy="349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13B5929-549A-47BE-8B8F-63514705176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58A12E6-39B2-411F-A945-C813611B044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3C915E-2570-4357-A7BD-D10D956362DA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78CD553-08F4-4554-B3F4-4EA67AEA5BFC}"/>
              </a:ext>
            </a:extLst>
          </p:cNvPr>
          <p:cNvGrpSpPr/>
          <p:nvPr/>
        </p:nvGrpSpPr>
        <p:grpSpPr>
          <a:xfrm>
            <a:off x="503237" y="212672"/>
            <a:ext cx="9184846" cy="244910"/>
            <a:chOff x="503237" y="212672"/>
            <a:chExt cx="9184846" cy="24491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FFD0074-AB5C-44E1-A7CA-6A45E2AB9D18}"/>
                </a:ext>
              </a:extLst>
            </p:cNvPr>
            <p:cNvCxnSpPr/>
            <p:nvPr/>
          </p:nvCxnSpPr>
          <p:spPr bwMode="auto">
            <a:xfrm>
              <a:off x="503238" y="427037"/>
              <a:ext cx="9069387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971D515-4835-4778-8EB8-4BE18D41E6C5}"/>
                </a:ext>
              </a:extLst>
            </p:cNvPr>
            <p:cNvSpPr txBox="1"/>
            <p:nvPr/>
          </p:nvSpPr>
          <p:spPr>
            <a:xfrm>
              <a:off x="5497512" y="212672"/>
              <a:ext cx="4190571" cy="2354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accent1">
                      <a:lumMod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International Conference on Advanced Science and Engineering </a:t>
              </a:r>
              <a:r>
                <a:rPr lang="en-US" sz="1000" b="1" dirty="0">
                  <a:solidFill>
                    <a:schemeClr val="accent1">
                      <a:lumMod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ICOASE2025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3A55D190-F16E-4B63-BC52-01CCE166F18E}"/>
                </a:ext>
              </a:extLst>
            </p:cNvPr>
            <p:cNvCxnSpPr/>
            <p:nvPr/>
          </p:nvCxnSpPr>
          <p:spPr bwMode="auto">
            <a:xfrm>
              <a:off x="503237" y="457582"/>
              <a:ext cx="9069387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" name="Content Placeholder 9">
            <a:extLst>
              <a:ext uri="{FF2B5EF4-FFF2-40B4-BE49-F238E27FC236}">
                <a16:creationId xmlns:a16="http://schemas.microsoft.com/office/drawing/2014/main" id="{E82F292F-0431-1AFB-9F75-302CFF811D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49287" y="6771173"/>
            <a:ext cx="1144847" cy="722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1376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14105"/>
            <a:ext cx="9069387" cy="1047995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F236C6D5-10BD-4F0D-9662-D34BF0CFFF2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xfrm>
            <a:off x="503239" y="7056438"/>
            <a:ext cx="1260474" cy="349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38CD70B-809B-41CF-96BE-23144D28C58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3125F2C-4703-4AF0-BF8A-D4E18889B57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AF060D-EF42-4E5D-B7C7-FA4A23300E2A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E08A922-9DBD-4022-9198-BAC1DC58BDD7}"/>
              </a:ext>
            </a:extLst>
          </p:cNvPr>
          <p:cNvGrpSpPr/>
          <p:nvPr/>
        </p:nvGrpSpPr>
        <p:grpSpPr>
          <a:xfrm>
            <a:off x="503237" y="212672"/>
            <a:ext cx="9184846" cy="244910"/>
            <a:chOff x="503237" y="212672"/>
            <a:chExt cx="9184846" cy="24491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FAA85335-249B-4850-A735-86A2DB7792CF}"/>
                </a:ext>
              </a:extLst>
            </p:cNvPr>
            <p:cNvCxnSpPr/>
            <p:nvPr/>
          </p:nvCxnSpPr>
          <p:spPr bwMode="auto">
            <a:xfrm>
              <a:off x="503238" y="427037"/>
              <a:ext cx="9069387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D359647-D490-409B-9BB4-30FD17E64F15}"/>
                </a:ext>
              </a:extLst>
            </p:cNvPr>
            <p:cNvSpPr txBox="1"/>
            <p:nvPr/>
          </p:nvSpPr>
          <p:spPr>
            <a:xfrm>
              <a:off x="5497512" y="212672"/>
              <a:ext cx="4190571" cy="2354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accent1">
                      <a:lumMod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International Conference on Advanced Science and Engineering </a:t>
              </a:r>
              <a:r>
                <a:rPr lang="en-US" sz="1000" b="1" dirty="0">
                  <a:solidFill>
                    <a:schemeClr val="accent1">
                      <a:lumMod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ICOASE2025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E967958-9358-40D0-82CC-A144A31C5DBC}"/>
                </a:ext>
              </a:extLst>
            </p:cNvPr>
            <p:cNvCxnSpPr/>
            <p:nvPr/>
          </p:nvCxnSpPr>
          <p:spPr bwMode="auto">
            <a:xfrm>
              <a:off x="503237" y="457582"/>
              <a:ext cx="9069387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Content Placeholder 9">
            <a:extLst>
              <a:ext uri="{FF2B5EF4-FFF2-40B4-BE49-F238E27FC236}">
                <a16:creationId xmlns:a16="http://schemas.microsoft.com/office/drawing/2014/main" id="{F6C11AEB-A903-6BA0-228B-2516432125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49287" y="6771173"/>
            <a:ext cx="1144847" cy="722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1387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57213"/>
            <a:ext cx="9069387" cy="1004887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800100" indent="-342900"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257300" indent="-342900"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714500" indent="-342900"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171700" indent="-342900"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E5DDC35-8103-4F94-BC7D-1BFAE50CF03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6DD159D-69C5-49D8-9246-B941E346854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966A6A-3407-4B99-80A0-D1B676A9405C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4A8F39D-70EF-4E19-ABD2-9AE437A44159}"/>
              </a:ext>
            </a:extLst>
          </p:cNvPr>
          <p:cNvGrpSpPr/>
          <p:nvPr/>
        </p:nvGrpSpPr>
        <p:grpSpPr>
          <a:xfrm>
            <a:off x="503237" y="212672"/>
            <a:ext cx="9184846" cy="244910"/>
            <a:chOff x="503237" y="212672"/>
            <a:chExt cx="9184846" cy="24491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7DB8F9B-0950-4257-A17C-DB4312DAF469}"/>
                </a:ext>
              </a:extLst>
            </p:cNvPr>
            <p:cNvCxnSpPr/>
            <p:nvPr/>
          </p:nvCxnSpPr>
          <p:spPr bwMode="auto">
            <a:xfrm>
              <a:off x="503238" y="427037"/>
              <a:ext cx="9069387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5218421-85CC-4CF9-B82A-DE1ACC88079B}"/>
                </a:ext>
              </a:extLst>
            </p:cNvPr>
            <p:cNvSpPr txBox="1"/>
            <p:nvPr/>
          </p:nvSpPr>
          <p:spPr>
            <a:xfrm>
              <a:off x="5497512" y="212672"/>
              <a:ext cx="4190571" cy="2354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accent1">
                      <a:lumMod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International Conference on Advanced Science and Engineering </a:t>
              </a:r>
              <a:r>
                <a:rPr lang="en-US" sz="1000" b="1" dirty="0">
                  <a:solidFill>
                    <a:schemeClr val="accent1">
                      <a:lumMod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ICOASE2025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EE88D20-7B08-41F7-87F0-ED7F9EA07FD9}"/>
                </a:ext>
              </a:extLst>
            </p:cNvPr>
            <p:cNvCxnSpPr/>
            <p:nvPr/>
          </p:nvCxnSpPr>
          <p:spPr bwMode="auto">
            <a:xfrm>
              <a:off x="503237" y="457582"/>
              <a:ext cx="9069387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" name="Content Placeholder 9">
            <a:extLst>
              <a:ext uri="{FF2B5EF4-FFF2-40B4-BE49-F238E27FC236}">
                <a16:creationId xmlns:a16="http://schemas.microsoft.com/office/drawing/2014/main" id="{FD23AF90-9CAE-A14F-583D-A0C7A60501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12110" y="6334800"/>
            <a:ext cx="1560514" cy="985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8383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3600" b="1" cap="all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58033-BC81-47F1-9EEE-962E08106E2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xfrm>
            <a:off x="503239" y="7056438"/>
            <a:ext cx="1260474" cy="349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E397E7-0803-4E3F-920A-BC2237B4E59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05179F-7BB6-4201-9371-FF3EFEB91A7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BF2AA4-1DE9-4E7C-91D3-B20BD2B3D282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F04A45C-DD51-4E13-93BC-9D347EF103BC}"/>
              </a:ext>
            </a:extLst>
          </p:cNvPr>
          <p:cNvGrpSpPr/>
          <p:nvPr/>
        </p:nvGrpSpPr>
        <p:grpSpPr>
          <a:xfrm>
            <a:off x="503237" y="212672"/>
            <a:ext cx="9184846" cy="244910"/>
            <a:chOff x="503237" y="212672"/>
            <a:chExt cx="9184846" cy="24491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732ACFCC-052F-46EB-9ED9-8D8C83FD0132}"/>
                </a:ext>
              </a:extLst>
            </p:cNvPr>
            <p:cNvCxnSpPr/>
            <p:nvPr/>
          </p:nvCxnSpPr>
          <p:spPr bwMode="auto">
            <a:xfrm>
              <a:off x="503238" y="427037"/>
              <a:ext cx="9069387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93082A5-925E-494F-B44A-FAF73063E1EA}"/>
                </a:ext>
              </a:extLst>
            </p:cNvPr>
            <p:cNvSpPr txBox="1"/>
            <p:nvPr/>
          </p:nvSpPr>
          <p:spPr>
            <a:xfrm>
              <a:off x="5497512" y="212672"/>
              <a:ext cx="4190571" cy="2354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accent1">
                      <a:lumMod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International Conference on Advanced Science and Engineering </a:t>
              </a:r>
              <a:r>
                <a:rPr lang="en-US" sz="1000" b="1" dirty="0">
                  <a:solidFill>
                    <a:schemeClr val="accent1">
                      <a:lumMod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ICOASE2025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F14A0C2-88E7-45B9-8840-E52A0A323C3E}"/>
                </a:ext>
              </a:extLst>
            </p:cNvPr>
            <p:cNvCxnSpPr/>
            <p:nvPr/>
          </p:nvCxnSpPr>
          <p:spPr bwMode="auto">
            <a:xfrm>
              <a:off x="503237" y="457582"/>
              <a:ext cx="9069387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3" name="Content Placeholder 9">
            <a:extLst>
              <a:ext uri="{FF2B5EF4-FFF2-40B4-BE49-F238E27FC236}">
                <a16:creationId xmlns:a16="http://schemas.microsoft.com/office/drawing/2014/main" id="{EFAF2160-E98E-BAF7-F3B1-12F54CAD0F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49287" y="6771173"/>
            <a:ext cx="1144847" cy="722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3975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A38C852-BD8C-43DB-8A46-EFD305C852D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xfrm>
            <a:off x="503239" y="7056438"/>
            <a:ext cx="1260474" cy="349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FF79ECFA-81DC-42E2-B0A0-1AFCB25EE63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0D8EE780-9290-48A3-A5A4-D2BA499EB0F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95593B-4C2F-472F-BC7B-FCB41B9020C2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565C7EF-45A9-40FB-9B51-A25C4BA78FEE}"/>
              </a:ext>
            </a:extLst>
          </p:cNvPr>
          <p:cNvGrpSpPr/>
          <p:nvPr/>
        </p:nvGrpSpPr>
        <p:grpSpPr>
          <a:xfrm>
            <a:off x="503237" y="212672"/>
            <a:ext cx="9184846" cy="244910"/>
            <a:chOff x="503237" y="212672"/>
            <a:chExt cx="9184846" cy="244910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0FD5D905-2904-46FB-ABA0-E9573B461A95}"/>
                </a:ext>
              </a:extLst>
            </p:cNvPr>
            <p:cNvCxnSpPr/>
            <p:nvPr/>
          </p:nvCxnSpPr>
          <p:spPr bwMode="auto">
            <a:xfrm>
              <a:off x="503238" y="427037"/>
              <a:ext cx="9069387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1E235F3-E4B0-49BF-89D9-694876386033}"/>
                </a:ext>
              </a:extLst>
            </p:cNvPr>
            <p:cNvSpPr txBox="1"/>
            <p:nvPr/>
          </p:nvSpPr>
          <p:spPr>
            <a:xfrm>
              <a:off x="5497512" y="212672"/>
              <a:ext cx="4190571" cy="2354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accent1">
                      <a:lumMod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International Conference on Advanced Science and Engineering </a:t>
              </a:r>
              <a:r>
                <a:rPr lang="en-US" sz="1000" b="1" dirty="0">
                  <a:solidFill>
                    <a:schemeClr val="accent1">
                      <a:lumMod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ICOASE2025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B589E93-0EB1-4AE2-85A0-1122CD353E10}"/>
                </a:ext>
              </a:extLst>
            </p:cNvPr>
            <p:cNvCxnSpPr/>
            <p:nvPr/>
          </p:nvCxnSpPr>
          <p:spPr bwMode="auto">
            <a:xfrm>
              <a:off x="503237" y="457582"/>
              <a:ext cx="9069387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4" name="Content Placeholder 9">
            <a:extLst>
              <a:ext uri="{FF2B5EF4-FFF2-40B4-BE49-F238E27FC236}">
                <a16:creationId xmlns:a16="http://schemas.microsoft.com/office/drawing/2014/main" id="{B303E064-5ECF-8304-E798-C162C34C56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49287" y="6771173"/>
            <a:ext cx="1144847" cy="722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709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524949"/>
            <a:ext cx="9072563" cy="103715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DCDF0B1-3832-4916-97CF-15EB7CD6AF7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CB894251-061B-4F7B-B7C0-DE798F0491B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0DA308-295A-417E-903F-C3D9B481D21C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883DAFA-DD7F-4C8F-9089-8BC8BA5D5908}"/>
              </a:ext>
            </a:extLst>
          </p:cNvPr>
          <p:cNvGrpSpPr/>
          <p:nvPr/>
        </p:nvGrpSpPr>
        <p:grpSpPr>
          <a:xfrm>
            <a:off x="503237" y="212672"/>
            <a:ext cx="9184846" cy="244910"/>
            <a:chOff x="503237" y="212672"/>
            <a:chExt cx="9184846" cy="24491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0E98F564-2AFC-4625-9205-B2D5D255DBEB}"/>
                </a:ext>
              </a:extLst>
            </p:cNvPr>
            <p:cNvCxnSpPr/>
            <p:nvPr/>
          </p:nvCxnSpPr>
          <p:spPr bwMode="auto">
            <a:xfrm>
              <a:off x="503238" y="427037"/>
              <a:ext cx="9069387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63D8EDF0-9182-4C9F-9D45-8EDDFAEDE17D}"/>
                </a:ext>
              </a:extLst>
            </p:cNvPr>
            <p:cNvSpPr txBox="1"/>
            <p:nvPr/>
          </p:nvSpPr>
          <p:spPr>
            <a:xfrm>
              <a:off x="5497512" y="212672"/>
              <a:ext cx="4190571" cy="2354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accent1">
                      <a:lumMod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International Conference on Advanced Science and Engineering </a:t>
              </a:r>
              <a:r>
                <a:rPr lang="en-US" sz="1000" b="1" dirty="0">
                  <a:solidFill>
                    <a:schemeClr val="accent1">
                      <a:lumMod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ICOASE2025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688336C-5851-423B-85A8-2F346D23355B}"/>
                </a:ext>
              </a:extLst>
            </p:cNvPr>
            <p:cNvCxnSpPr/>
            <p:nvPr/>
          </p:nvCxnSpPr>
          <p:spPr bwMode="auto">
            <a:xfrm>
              <a:off x="503237" y="457582"/>
              <a:ext cx="9069387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217" y="6833981"/>
            <a:ext cx="1087157" cy="571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232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14105"/>
            <a:ext cx="9069387" cy="104799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0FE5548-C327-4225-84C1-F57E8DB8525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261294C-229E-450D-AC67-6DECE1C0BD2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A53531-D1A1-4EFD-94EE-5634E526418A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2ECFE6D-09AD-4419-A6E8-78D6DDE18B15}"/>
              </a:ext>
            </a:extLst>
          </p:cNvPr>
          <p:cNvGrpSpPr/>
          <p:nvPr/>
        </p:nvGrpSpPr>
        <p:grpSpPr>
          <a:xfrm>
            <a:off x="503237" y="212672"/>
            <a:ext cx="9184846" cy="244910"/>
            <a:chOff x="503237" y="212672"/>
            <a:chExt cx="9184846" cy="24491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3F5AA3E-91FC-4AEF-A14E-59812A7B4B47}"/>
                </a:ext>
              </a:extLst>
            </p:cNvPr>
            <p:cNvCxnSpPr/>
            <p:nvPr/>
          </p:nvCxnSpPr>
          <p:spPr bwMode="auto">
            <a:xfrm>
              <a:off x="503238" y="427037"/>
              <a:ext cx="9069387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3635538-7D2E-4468-9F82-3B489A42BD01}"/>
                </a:ext>
              </a:extLst>
            </p:cNvPr>
            <p:cNvSpPr txBox="1"/>
            <p:nvPr/>
          </p:nvSpPr>
          <p:spPr>
            <a:xfrm>
              <a:off x="5497512" y="212672"/>
              <a:ext cx="4190571" cy="2354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accent1">
                      <a:lumMod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International Conference on Advanced Science and Engineering </a:t>
              </a:r>
              <a:r>
                <a:rPr lang="en-US" sz="1000" b="1" dirty="0">
                  <a:solidFill>
                    <a:schemeClr val="accent1">
                      <a:lumMod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ICOASE2025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81E5EA1D-94AE-4043-890B-E356FE97FBCE}"/>
                </a:ext>
              </a:extLst>
            </p:cNvPr>
            <p:cNvCxnSpPr/>
            <p:nvPr/>
          </p:nvCxnSpPr>
          <p:spPr bwMode="auto">
            <a:xfrm>
              <a:off x="503237" y="457582"/>
              <a:ext cx="9069387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Content Placeholder 9">
            <a:extLst>
              <a:ext uri="{FF2B5EF4-FFF2-40B4-BE49-F238E27FC236}">
                <a16:creationId xmlns:a16="http://schemas.microsoft.com/office/drawing/2014/main" id="{009C7C80-EC05-7379-96E7-D046D705F1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49287" y="6771173"/>
            <a:ext cx="1144847" cy="722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6043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8A6E4031-5E2D-4746-BC10-A1FD89EAA22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xfrm>
            <a:off x="503239" y="7056438"/>
            <a:ext cx="1260474" cy="349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E25C246-ED1C-4199-9232-DDA8C68DA73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D9BDCCD-72EC-440F-A006-4DD07F65090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FF0A0D-8A65-4437-83A5-5D241F8F43DE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4E3301F-1AF1-4D45-BCD3-79571EE3FD01}"/>
              </a:ext>
            </a:extLst>
          </p:cNvPr>
          <p:cNvGrpSpPr/>
          <p:nvPr/>
        </p:nvGrpSpPr>
        <p:grpSpPr>
          <a:xfrm>
            <a:off x="503237" y="212672"/>
            <a:ext cx="9184846" cy="244910"/>
            <a:chOff x="503237" y="212672"/>
            <a:chExt cx="9184846" cy="24491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FF50AB3C-5C58-4918-9E93-4BA5C6E9830A}"/>
                </a:ext>
              </a:extLst>
            </p:cNvPr>
            <p:cNvCxnSpPr/>
            <p:nvPr/>
          </p:nvCxnSpPr>
          <p:spPr bwMode="auto">
            <a:xfrm>
              <a:off x="503238" y="427037"/>
              <a:ext cx="9069387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975D4D5-7FFF-42E7-9BB6-C4C3A940FBD3}"/>
                </a:ext>
              </a:extLst>
            </p:cNvPr>
            <p:cNvSpPr txBox="1"/>
            <p:nvPr/>
          </p:nvSpPr>
          <p:spPr>
            <a:xfrm>
              <a:off x="5497512" y="212672"/>
              <a:ext cx="4190571" cy="2354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accent1">
                      <a:lumMod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International Conference on Advanced Science and Engineering </a:t>
              </a:r>
              <a:r>
                <a:rPr lang="en-US" sz="1000" b="1" dirty="0">
                  <a:solidFill>
                    <a:schemeClr val="accent1">
                      <a:lumMod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ICOASE2025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60F2744C-9B88-45FC-AA99-0105C1775B29}"/>
                </a:ext>
              </a:extLst>
            </p:cNvPr>
            <p:cNvCxnSpPr/>
            <p:nvPr/>
          </p:nvCxnSpPr>
          <p:spPr bwMode="auto">
            <a:xfrm>
              <a:off x="503237" y="457582"/>
              <a:ext cx="9069387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Content Placeholder 9">
            <a:extLst>
              <a:ext uri="{FF2B5EF4-FFF2-40B4-BE49-F238E27FC236}">
                <a16:creationId xmlns:a16="http://schemas.microsoft.com/office/drawing/2014/main" id="{1D1B10BD-87C6-30E3-6A07-98187473BC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49287" y="6771173"/>
            <a:ext cx="1144847" cy="722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6981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552450"/>
            <a:ext cx="3316288" cy="1028700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552450"/>
            <a:ext cx="5635625" cy="6200775"/>
          </a:xfrm>
        </p:spPr>
        <p:txBody>
          <a:bodyPr/>
          <a:lstStyle>
            <a:lvl1pPr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8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BED6DF8-ECAF-4FD7-AE44-12E76D24022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xfrm>
            <a:off x="503239" y="7056438"/>
            <a:ext cx="1260474" cy="349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80E58D3-5CBE-421F-8B39-7BA08C6954D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7CBA2FA-4C91-4018-932D-C69DA440079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430ADE-D111-4B76-A932-B58C671A2874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57BC4F1-F9DA-4AA7-B040-56EAD99D7A03}"/>
              </a:ext>
            </a:extLst>
          </p:cNvPr>
          <p:cNvGrpSpPr/>
          <p:nvPr/>
        </p:nvGrpSpPr>
        <p:grpSpPr>
          <a:xfrm>
            <a:off x="503237" y="212672"/>
            <a:ext cx="9184846" cy="244910"/>
            <a:chOff x="503237" y="212672"/>
            <a:chExt cx="9184846" cy="24491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183CDB2-0DF8-4996-9A32-B410B31FA34F}"/>
                </a:ext>
              </a:extLst>
            </p:cNvPr>
            <p:cNvCxnSpPr/>
            <p:nvPr/>
          </p:nvCxnSpPr>
          <p:spPr bwMode="auto">
            <a:xfrm>
              <a:off x="503238" y="427037"/>
              <a:ext cx="9069387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5C42C79-BB90-40D4-AF06-DEFF31BC76EC}"/>
                </a:ext>
              </a:extLst>
            </p:cNvPr>
            <p:cNvSpPr txBox="1"/>
            <p:nvPr/>
          </p:nvSpPr>
          <p:spPr>
            <a:xfrm>
              <a:off x="5497512" y="212672"/>
              <a:ext cx="4190571" cy="2354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accent1">
                      <a:lumMod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International Conference on Advanced Science and Engineering </a:t>
              </a:r>
              <a:r>
                <a:rPr lang="en-US" sz="1000" b="1" dirty="0">
                  <a:solidFill>
                    <a:schemeClr val="accent1">
                      <a:lumMod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ICOASE2025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45726F7-7631-400B-A9F1-C58C8471E8C2}"/>
                </a:ext>
              </a:extLst>
            </p:cNvPr>
            <p:cNvCxnSpPr/>
            <p:nvPr/>
          </p:nvCxnSpPr>
          <p:spPr bwMode="auto">
            <a:xfrm>
              <a:off x="503237" y="457582"/>
              <a:ext cx="9069387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3" name="Content Placeholder 9">
            <a:extLst>
              <a:ext uri="{FF2B5EF4-FFF2-40B4-BE49-F238E27FC236}">
                <a16:creationId xmlns:a16="http://schemas.microsoft.com/office/drawing/2014/main" id="{10C4345C-51F1-1B28-BE8E-04291ABE1C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49287" y="6771173"/>
            <a:ext cx="1144847" cy="722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8298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63E5AA6-29FE-486E-BFFB-5F50DD0CCA9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xfrm>
            <a:off x="503239" y="7056438"/>
            <a:ext cx="1260474" cy="349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C1BEBE3-BA38-402B-8BD4-07D3B07E873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FAA8CA2-C0A0-4717-A301-46B735300EA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341DB2-0424-425A-B222-D20CDC5EA411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82814B6-6E0C-4EA9-BAF0-AAF9DD86787C}"/>
              </a:ext>
            </a:extLst>
          </p:cNvPr>
          <p:cNvGrpSpPr/>
          <p:nvPr/>
        </p:nvGrpSpPr>
        <p:grpSpPr>
          <a:xfrm>
            <a:off x="503237" y="212672"/>
            <a:ext cx="9184846" cy="244910"/>
            <a:chOff x="503237" y="212672"/>
            <a:chExt cx="9184846" cy="244910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FED77BB-0AB9-41C8-9BF5-F8323F01B404}"/>
                </a:ext>
              </a:extLst>
            </p:cNvPr>
            <p:cNvCxnSpPr/>
            <p:nvPr/>
          </p:nvCxnSpPr>
          <p:spPr bwMode="auto">
            <a:xfrm>
              <a:off x="503238" y="427037"/>
              <a:ext cx="9069387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74C24AE-0539-4E26-B8B8-A4B1B16D7C20}"/>
                </a:ext>
              </a:extLst>
            </p:cNvPr>
            <p:cNvSpPr txBox="1"/>
            <p:nvPr/>
          </p:nvSpPr>
          <p:spPr>
            <a:xfrm>
              <a:off x="5497512" y="212672"/>
              <a:ext cx="4190571" cy="2354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accent1">
                      <a:lumMod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International Conference on Advanced Science and Engineering </a:t>
              </a:r>
              <a:r>
                <a:rPr lang="en-US" sz="1000" b="1" dirty="0">
                  <a:solidFill>
                    <a:schemeClr val="accent1">
                      <a:lumMod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ICOASE2025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1A054BC-200A-42ED-8021-BEC566343B7C}"/>
                </a:ext>
              </a:extLst>
            </p:cNvPr>
            <p:cNvCxnSpPr/>
            <p:nvPr/>
          </p:nvCxnSpPr>
          <p:spPr bwMode="auto">
            <a:xfrm>
              <a:off x="503237" y="457582"/>
              <a:ext cx="9069387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" name="Content Placeholder 9">
            <a:extLst>
              <a:ext uri="{FF2B5EF4-FFF2-40B4-BE49-F238E27FC236}">
                <a16:creationId xmlns:a16="http://schemas.microsoft.com/office/drawing/2014/main" id="{BD0D20C8-DCF2-B50F-A2E3-3CD2B4A173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49287" y="6771173"/>
            <a:ext cx="1144847" cy="722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4726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079271A3-AA7B-4E2D-BBB2-D6F3DED3B1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503237"/>
            <a:ext cx="9069387" cy="105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title text format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725C7836-0823-42B9-9B7B-49FB3F03D2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outline text format</a:t>
            </a:r>
          </a:p>
          <a:p>
            <a:pPr lvl="1"/>
            <a:r>
              <a:rPr lang="en-GB" altLang="en-US" dirty="0"/>
              <a:t>Second Outline Level</a:t>
            </a:r>
          </a:p>
          <a:p>
            <a:pPr lvl="2"/>
            <a:r>
              <a:rPr lang="en-GB" altLang="en-US" dirty="0"/>
              <a:t>Third Outline Level</a:t>
            </a:r>
          </a:p>
          <a:p>
            <a:pPr lvl="3"/>
            <a:r>
              <a:rPr lang="en-GB" altLang="en-US" dirty="0"/>
              <a:t>Fourth Outline Level</a:t>
            </a:r>
          </a:p>
          <a:p>
            <a:pPr lvl="4"/>
            <a:r>
              <a:rPr lang="en-GB" altLang="en-US" dirty="0"/>
              <a:t>Fifth Outline Level</a:t>
            </a:r>
          </a:p>
          <a:p>
            <a:pPr lvl="4"/>
            <a:r>
              <a:rPr lang="en-GB" altLang="en-US" dirty="0"/>
              <a:t>Sixth Outline Level</a:t>
            </a:r>
          </a:p>
          <a:p>
            <a:pPr lvl="4"/>
            <a:r>
              <a:rPr lang="en-GB" altLang="en-US" dirty="0"/>
              <a:t>Seventh Outline Level</a:t>
            </a:r>
          </a:p>
          <a:p>
            <a:pPr lvl="4"/>
            <a:r>
              <a:rPr lang="en-GB" altLang="en-US" dirty="0"/>
              <a:t>Eighth Outline Level</a:t>
            </a:r>
          </a:p>
          <a:p>
            <a:pPr lvl="4"/>
            <a:r>
              <a:rPr lang="en-GB" altLang="en-US" dirty="0"/>
              <a:t>Ninth Outline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E5E521E-0BDC-49E8-8E5A-8D3900F943B8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448049" y="7056438"/>
            <a:ext cx="4564061" cy="349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05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C83D350-D1B1-42C7-AB74-E3BA5521A83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9231312" y="7056438"/>
            <a:ext cx="342901" cy="349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defRPr sz="105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7B59F1E4-E63F-40D5-AAF3-8DAB10319E22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3FFDE6A-B7ED-458A-A754-0EE2C3EEADF5}"/>
              </a:ext>
            </a:extLst>
          </p:cNvPr>
          <p:cNvGrpSpPr/>
          <p:nvPr/>
        </p:nvGrpSpPr>
        <p:grpSpPr>
          <a:xfrm flipV="1">
            <a:off x="503238" y="6962773"/>
            <a:ext cx="7508874" cy="45719"/>
            <a:chOff x="503237" y="427037"/>
            <a:chExt cx="9069388" cy="30545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B577A3E-7C34-4F39-B461-B7745B52D39C}"/>
                </a:ext>
              </a:extLst>
            </p:cNvPr>
            <p:cNvCxnSpPr/>
            <p:nvPr/>
          </p:nvCxnSpPr>
          <p:spPr bwMode="auto">
            <a:xfrm>
              <a:off x="503238" y="427037"/>
              <a:ext cx="9069387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6D148E9C-E676-42E4-AD32-0B1A4FF3D48C}"/>
                </a:ext>
              </a:extLst>
            </p:cNvPr>
            <p:cNvCxnSpPr/>
            <p:nvPr/>
          </p:nvCxnSpPr>
          <p:spPr bwMode="auto">
            <a:xfrm>
              <a:off x="503237" y="457582"/>
              <a:ext cx="9069387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l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chemeClr val="accent1">
              <a:lumMod val="50000"/>
            </a:schemeClr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Microsoft YaHei" pitchFamily="34" charset="-122"/>
        </a:defRPr>
      </a:lvl2pPr>
      <a:lvl3pPr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Microsoft YaHei" pitchFamily="34" charset="-122"/>
        </a:defRPr>
      </a:lvl3pPr>
      <a:lvl4pPr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Microsoft YaHei" pitchFamily="34" charset="-122"/>
        </a:defRPr>
      </a:lvl4pPr>
      <a:lvl5pPr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Microsoft YaHei" pitchFamily="34" charset="-122"/>
        </a:defRPr>
      </a:lvl5pPr>
      <a:lvl6pPr marL="2514600" indent="-228600"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Microsoft YaHei" pitchFamily="34" charset="-122"/>
        </a:defRPr>
      </a:lvl6pPr>
      <a:lvl7pPr marL="2971800" indent="-228600"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Microsoft YaHei" pitchFamily="34" charset="-122"/>
        </a:defRPr>
      </a:lvl7pPr>
      <a:lvl8pPr marL="3429000" indent="-228600"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Microsoft YaHei" pitchFamily="34" charset="-122"/>
        </a:defRPr>
      </a:lvl8pPr>
      <a:lvl9pPr marL="3886200" indent="-228600"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Microsoft YaHei" pitchFamily="34" charset="-122"/>
        </a:defRPr>
      </a:lvl9pPr>
    </p:titleStyle>
    <p:bodyStyle>
      <a:lvl1pPr marL="457200" indent="-457200" algn="l" defTabSz="457200" rtl="0" eaLnBrk="1" fontAlgn="base" hangingPunct="1">
        <a:lnSpc>
          <a:spcPct val="93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800">
          <a:solidFill>
            <a:srgbClr val="8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800100" indent="-342900" algn="l" defTabSz="457200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FF66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257300" indent="-342900" algn="l" defTabSz="457200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8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714500" indent="-342900" algn="l" defTabSz="457200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0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171700" indent="-342900" algn="l" defTabSz="457200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0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457200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57200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57200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57200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62F9B-12D1-A13D-A731-86CF292738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71455D-078E-3F6C-AE47-0BAFFEEDA7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740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E6DAE-2B18-997F-D464-33183B4C8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0AFDE-9220-2451-DB29-A804921F5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7E09EA-389A-96F2-6BF8-6641FBDF53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A966A6A-3407-4B99-80A0-D1B676A9405C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34932585"/>
      </p:ext>
    </p:extLst>
  </p:cSld>
  <p:clrMapOvr>
    <a:masterClrMapping/>
  </p:clrMapOvr>
</p:sld>
</file>

<file path=ppt/theme/theme1.xml><?xml version="1.0" encoding="utf-8"?>
<a:theme xmlns:a="http://schemas.openxmlformats.org/drawingml/2006/main" name="PaperID_PresenterNam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pitchFamily="34" charset="-122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aperID_PresenterName" id="{8833795B-2D4B-45B0-A419-EECC538B7F8C}" vid="{30EEAC25-569A-4358-B741-BA9492C37A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PaperID_PresenterName</Template>
  <TotalTime>1</TotalTime>
  <Words>1</Words>
  <Application>Microsoft Office PowerPoint</Application>
  <PresentationFormat>Custom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PaperID_PresenterName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MSI XE</dc:creator>
  <cp:lastModifiedBy>MSI XE</cp:lastModifiedBy>
  <cp:revision>1</cp:revision>
  <dcterms:created xsi:type="dcterms:W3CDTF">2024-12-25T08:23:22Z</dcterms:created>
  <dcterms:modified xsi:type="dcterms:W3CDTF">2024-12-25T08:25:01Z</dcterms:modified>
</cp:coreProperties>
</file>