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</p:sldIdLst>
  <p:sldSz cx="10080625" cy="7559675"/>
  <p:notesSz cx="7099300" cy="102346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0">
          <p15:clr>
            <a:srgbClr val="A4A3A4"/>
          </p15:clr>
        </p15:guide>
        <p15:guide id="2" pos="197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7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30"/>
        <p:guide pos="197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650" y="2347913"/>
            <a:ext cx="8569325" cy="1620837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Paper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Author Details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9B8254-201E-ED42-3C66-BC0D86777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 b="14193"/>
          <a:stretch/>
        </p:blipFill>
        <p:spPr>
          <a:xfrm>
            <a:off x="3287712" y="258155"/>
            <a:ext cx="3837857" cy="193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5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31236"/>
            <a:ext cx="9069387" cy="10308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3BE40-7BC7-4879-A09F-09C207E95F2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503239" y="7056438"/>
            <a:ext cx="1260474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F715FD-51F5-4081-AFD5-9E101C9978C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26E44-54AB-407E-9881-CBC16BC76D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AFEB5-21B2-47E4-A58C-E996316D101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EE6AE7-CF35-400C-A833-CDB0875BAE07}"/>
              </a:ext>
            </a:extLst>
          </p:cNvPr>
          <p:cNvGrpSpPr/>
          <p:nvPr/>
        </p:nvGrpSpPr>
        <p:grpSpPr>
          <a:xfrm>
            <a:off x="503237" y="212672"/>
            <a:ext cx="9162404" cy="244910"/>
            <a:chOff x="503237" y="212672"/>
            <a:chExt cx="9162404" cy="24491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B198449-BDF1-46E1-BA6D-5B2DDCF22FFB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9A39F4-7FEF-49ED-91BC-E337088E3641}"/>
                </a:ext>
              </a:extLst>
            </p:cNvPr>
            <p:cNvSpPr txBox="1"/>
            <p:nvPr/>
          </p:nvSpPr>
          <p:spPr>
            <a:xfrm>
              <a:off x="5497512" y="212672"/>
              <a:ext cx="4168129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72BF237-A9FD-4FB0-BE48-04E64C20D7C0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DC9F6056-7884-0700-ACCF-8D530D09B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9287" y="6771173"/>
            <a:ext cx="1144847" cy="72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504643"/>
            <a:ext cx="2266950" cy="6251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88127"/>
            <a:ext cx="6650037" cy="62682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532B2-FDEC-4566-9786-EF3034EB38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503239" y="7056438"/>
            <a:ext cx="1260474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3B5929-549A-47BE-8B8F-6351470517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8A12E6-39B2-411F-A945-C813611B044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C915E-2570-4357-A7BD-D10D956362D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78CD553-08F4-4554-B3F4-4EA67AEA5BFC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FFD0074-AB5C-44E1-A7CA-6A45E2AB9D18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971D515-4835-4778-8EB8-4BE18D41E6C5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A55D190-F16E-4B63-BC52-01CCE166F18E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E82F292F-0431-1AFB-9F75-302CFF81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9287" y="6771173"/>
            <a:ext cx="1144847" cy="72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376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4105"/>
            <a:ext cx="9069387" cy="104799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236C6D5-10BD-4F0D-9662-D34BF0CFFF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503239" y="7056438"/>
            <a:ext cx="1260474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8CD70B-809B-41CF-96BE-23144D28C58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125F2C-4703-4AF0-BF8A-D4E18889B5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F060D-EF42-4E5D-B7C7-FA4A23300E2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E08A922-9DBD-4022-9198-BAC1DC58BDD7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AA85335-249B-4850-A735-86A2DB7792CF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359647-D490-409B-9BB4-30FD17E64F15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E967958-9358-40D0-82CC-A144A31C5DBC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F6C11AEB-A903-6BA0-228B-251643212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9287" y="6771173"/>
            <a:ext cx="1144847" cy="72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3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57213"/>
            <a:ext cx="9069387" cy="1004887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5DDC35-8103-4F94-BC7D-1BFAE50CF0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D159D-69C5-49D8-9246-B941E346854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66A6A-3407-4B99-80A0-D1B676A9405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A8F39D-70EF-4E19-ABD2-9AE437A44159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7DB8F9B-0950-4257-A17C-DB4312DAF469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5218421-85CC-4CF9-B82A-DE1ACC88079B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EE88D20-7B08-41F7-87F0-ED7F9EA07FD9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FD23AF90-9CAE-A14F-583D-A0C7A6050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2110" y="6334800"/>
            <a:ext cx="1560514" cy="98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38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3600" b="1" cap="all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58033-BC81-47F1-9EEE-962E08106E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503239" y="7056438"/>
            <a:ext cx="1260474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E397E7-0803-4E3F-920A-BC2237B4E59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05179F-7BB6-4201-9371-FF3EFEB91A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F2AA4-1DE9-4E7C-91D3-B20BD2B3D28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F04A45C-DD51-4E13-93BC-9D347EF103BC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32ACFCC-052F-46EB-9ED9-8D8C83FD0132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93082A5-925E-494F-B44A-FAF73063E1EA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F14A0C2-88E7-45B9-8840-E52A0A323C3E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Content Placeholder 9">
            <a:extLst>
              <a:ext uri="{FF2B5EF4-FFF2-40B4-BE49-F238E27FC236}">
                <a16:creationId xmlns:a16="http://schemas.microsoft.com/office/drawing/2014/main" id="{EFAF2160-E98E-BAF7-F3B1-12F54CAD0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9287" y="6771173"/>
            <a:ext cx="1144847" cy="72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9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38C852-BD8C-43DB-8A46-EFD305C852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503239" y="7056438"/>
            <a:ext cx="1260474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F79ECFA-81DC-42E2-B0A0-1AFCB25EE6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D8EE780-9290-48A3-A5A4-D2BA499EB0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5593B-4C2F-472F-BC7B-FCB41B9020C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565C7EF-45A9-40FB-9B51-A25C4BA78FEE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FD5D905-2904-46FB-ABA0-E9573B461A95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1E235F3-E4B0-49BF-89D9-694876386033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B589E93-0EB1-4AE2-85A0-1122CD353E10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Content Placeholder 9">
            <a:extLst>
              <a:ext uri="{FF2B5EF4-FFF2-40B4-BE49-F238E27FC236}">
                <a16:creationId xmlns:a16="http://schemas.microsoft.com/office/drawing/2014/main" id="{B303E064-5ECF-8304-E798-C162C34C5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9287" y="6771173"/>
            <a:ext cx="1144847" cy="72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0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524949"/>
            <a:ext cx="9072563" cy="10371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DCDF0B1-3832-4916-97CF-15EB7CD6AF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CB894251-061B-4F7B-B7C0-DE798F0491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DA308-295A-417E-903F-C3D9B481D21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883DAFA-DD7F-4C8F-9089-8BC8BA5D5908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E98F564-2AFC-4625-9205-B2D5D255DBEB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3D8EDF0-9182-4C9F-9D45-8EDDFAEDE17D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688336C-5851-423B-85A8-2F346D23355B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217" y="6833981"/>
            <a:ext cx="1087157" cy="57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3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4105"/>
            <a:ext cx="9069387" cy="104799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FE5548-C327-4225-84C1-F57E8DB85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61294C-229E-450D-AC67-6DECE1C0BD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53531-D1A1-4EFD-94EE-5634E526418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2ECFE6D-09AD-4419-A6E8-78D6DDE18B15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3F5AA3E-91FC-4AEF-A14E-59812A7B4B47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3635538-7D2E-4468-9F82-3B489A42BD01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1E5EA1D-94AE-4043-890B-E356FE97FBCE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009C7C80-EC05-7379-96E7-D046D705F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9287" y="6771173"/>
            <a:ext cx="1144847" cy="72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04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A6E4031-5E2D-4746-BC10-A1FD89EAA2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503239" y="7056438"/>
            <a:ext cx="1260474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E25C246-ED1C-4199-9232-DDA8C68DA73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9BDCCD-72EC-440F-A006-4DD07F6509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F0A0D-8A65-4437-83A5-5D241F8F43D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E3301F-1AF1-4D45-BCD3-79571EE3FD01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F50AB3C-5C58-4918-9E93-4BA5C6E9830A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975D4D5-7FFF-42E7-9BB6-C4C3A940FBD3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0F2744C-9B88-45FC-AA99-0105C1775B29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1D1B10BD-87C6-30E3-6A07-98187473B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9287" y="6771173"/>
            <a:ext cx="1144847" cy="72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98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552450"/>
            <a:ext cx="3316288" cy="102870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552450"/>
            <a:ext cx="5635625" cy="6200775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BED6DF8-ECAF-4FD7-AE44-12E76D24022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503239" y="7056438"/>
            <a:ext cx="1260474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0E58D3-5CBE-421F-8B39-7BA08C6954D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7CBA2FA-4C91-4018-932D-C69DA440079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30ADE-D111-4B76-A932-B58C671A287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7BC4F1-F9DA-4AA7-B040-56EAD99D7A03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183CDB2-0DF8-4996-9A32-B410B31FA34F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C42C79-BB90-40D4-AF06-DEFF31BC76EC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5726F7-7631-400B-A9F1-C58C8471E8C2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Content Placeholder 9">
            <a:extLst>
              <a:ext uri="{FF2B5EF4-FFF2-40B4-BE49-F238E27FC236}">
                <a16:creationId xmlns:a16="http://schemas.microsoft.com/office/drawing/2014/main" id="{10C4345C-51F1-1B28-BE8E-04291ABE1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9287" y="6771173"/>
            <a:ext cx="1144847" cy="72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29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63E5AA6-29FE-486E-BFFB-5F50DD0CCA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503239" y="7056438"/>
            <a:ext cx="1260474" cy="349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C1BEBE3-BA38-402B-8BD4-07D3B07E87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AA8CA2-C0A0-4717-A301-46B735300EA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41DB2-0424-425A-B222-D20CDC5EA41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2814B6-6E0C-4EA9-BAF0-AAF9DD86787C}"/>
              </a:ext>
            </a:extLst>
          </p:cNvPr>
          <p:cNvGrpSpPr/>
          <p:nvPr/>
        </p:nvGrpSpPr>
        <p:grpSpPr>
          <a:xfrm>
            <a:off x="503237" y="212672"/>
            <a:ext cx="9184846" cy="244910"/>
            <a:chOff x="503237" y="212672"/>
            <a:chExt cx="9184846" cy="24491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FED77BB-0AB9-41C8-9BF5-F8323F01B404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74C24AE-0539-4E26-B8B8-A4B1B16D7C20}"/>
                </a:ext>
              </a:extLst>
            </p:cNvPr>
            <p:cNvSpPr txBox="1"/>
            <p:nvPr/>
          </p:nvSpPr>
          <p:spPr>
            <a:xfrm>
              <a:off x="5497512" y="212672"/>
              <a:ext cx="4190571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ICOASE2025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1A054BC-200A-42ED-8021-BEC566343B7C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BD0D20C8-DCF2-B50F-A2E3-3CD2B4A17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9287" y="6771173"/>
            <a:ext cx="1144847" cy="72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72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79271A3-AA7B-4E2D-BBB2-D6F3DED3B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03237"/>
            <a:ext cx="9069387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25C7836-0823-42B9-9B7B-49FB3F03D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5E521E-0BDC-49E8-8E5A-8D3900F943B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49" y="7056438"/>
            <a:ext cx="4564061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05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83D350-D1B1-42C7-AB74-E3BA5521A83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231312" y="7056438"/>
            <a:ext cx="342901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defRPr sz="105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B59F1E4-E63F-40D5-AAF3-8DAB10319E2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3FFDE6A-B7ED-458A-A754-0EE2C3EEADF5}"/>
              </a:ext>
            </a:extLst>
          </p:cNvPr>
          <p:cNvGrpSpPr/>
          <p:nvPr/>
        </p:nvGrpSpPr>
        <p:grpSpPr>
          <a:xfrm flipV="1">
            <a:off x="503238" y="6962773"/>
            <a:ext cx="7508874" cy="45719"/>
            <a:chOff x="503237" y="427037"/>
            <a:chExt cx="9069388" cy="30545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B577A3E-7C34-4F39-B461-B7745B52D39C}"/>
                </a:ext>
              </a:extLst>
            </p:cNvPr>
            <p:cNvCxnSpPr/>
            <p:nvPr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D148E9C-E676-42E4-AD32-0B1A4FF3D48C}"/>
                </a:ext>
              </a:extLst>
            </p:cNvPr>
            <p:cNvCxnSpPr/>
            <p:nvPr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9pPr>
    </p:titleStyle>
    <p:bodyStyle>
      <a:lvl1pPr marL="457200" indent="-457200" algn="l" defTabSz="457200" rtl="0" eaLnBrk="1" fontAlgn="base" hangingPunct="1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8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8001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FF66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573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8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7145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1717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2F9B-12D1-A13D-A731-86CF292738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1455D-078E-3F6C-AE47-0BAFFEEDA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4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E6DAE-2B18-997F-D464-33183B4C8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0AFDE-9220-2451-DB29-A804921F5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E09EA-389A-96F2-6BF8-6641FBDF53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A966A6A-3407-4B99-80A0-D1B676A9405C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4932585"/>
      </p:ext>
    </p:extLst>
  </p:cSld>
  <p:clrMapOvr>
    <a:masterClrMapping/>
  </p:clrMapOvr>
</p:sld>
</file>

<file path=ppt/theme/theme1.xml><?xml version="1.0" encoding="utf-8"?>
<a:theme xmlns:a="http://schemas.openxmlformats.org/drawingml/2006/main" name="PaperID_PresenterNa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pitchFamily="34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aperID_PresenterName" id="{8833795B-2D4B-45B0-A419-EECC538B7F8C}" vid="{30EEAC25-569A-4358-B741-BA9492C37A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PaperID_PresenterName</Template>
  <TotalTime>1</TotalTime>
  <Words>1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PaperID_PresenterName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MSI XE</dc:creator>
  <cp:lastModifiedBy>MSI XE</cp:lastModifiedBy>
  <cp:revision>1</cp:revision>
  <dcterms:created xsi:type="dcterms:W3CDTF">2024-12-25T08:23:22Z</dcterms:created>
  <dcterms:modified xsi:type="dcterms:W3CDTF">2024-12-25T08:25:01Z</dcterms:modified>
</cp:coreProperties>
</file>